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288" r:id="rId3"/>
    <p:sldId id="289" r:id="rId4"/>
    <p:sldId id="290" r:id="rId5"/>
    <p:sldId id="291" r:id="rId6"/>
    <p:sldId id="292" r:id="rId7"/>
    <p:sldId id="293" r:id="rId8"/>
    <p:sldId id="315" r:id="rId9"/>
    <p:sldId id="300" r:id="rId10"/>
    <p:sldId id="294" r:id="rId11"/>
    <p:sldId id="297" r:id="rId12"/>
    <p:sldId id="296" r:id="rId13"/>
    <p:sldId id="295" r:id="rId14"/>
    <p:sldId id="299" r:id="rId15"/>
    <p:sldId id="298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5CE04C7-7B7D-47B9-860F-0AB20FCF6F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B458AD90-0DFC-4F07-AE7B-D13FE9566D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F7E651C-420B-49EB-BB68-CCB845F1A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EFC98B9-F0B5-42F3-91E3-EAE7B963B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4BB9C2E-3E24-44BD-ADD4-FADD096E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378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0BD3C8F-2B4D-4AC8-9BF4-4AA0B50C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8A2B1063-FA00-4EC8-9925-4D0C8B6F2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A817110-7F96-445B-9A52-6C32493F4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060F4E1-2D59-42DE-AA3B-1F0A0CF67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57DDBCB-86F6-4468-AED3-0C9D13DA8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991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78025A38-3FCA-4F91-82ED-C4556AAE65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E598E81-BE36-4072-A7F8-ABE9822DF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492CDE5-93E8-4EFB-AAB5-3D2AEA7E6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CAA315B-1566-49AE-A959-C429721D0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D1AE082-30BB-42EC-A872-D34F192A6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142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2155342-3EE6-46C0-915B-C9C87D60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565F814-51B0-4787-92AF-AACA671C3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94E97A3-4991-4734-B487-CB7AFECA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AEEA29A-877A-44B3-991F-DA1D20CE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E1BEE80-438A-4869-8627-4BBE96AC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596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29387CE-E307-40E4-B285-A4A278B1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33CAAE03-2F35-423E-9563-75A597172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D9799A6-77B2-4E9C-B22A-EAA6A456B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58FD1AE-9838-49B3-8BA4-F2893A05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52AAC21-1470-43E4-A78F-33DF1E23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885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76231D0-7ECB-4F9D-8F10-423918E8D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90D5339-3D87-4F64-8A4D-0553655E2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ADA9DDF-8D7F-46CE-A1BD-F2EECE91E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E9E4EAF-7DFE-444D-A53B-4DDA9E122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0653E863-2634-4082-A04C-776D579F3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57DB2287-E6BE-49B9-85DB-17954270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8866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24E4EF7-24B4-4C0F-A454-DB280F5C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EA57ABF-E029-4E04-8F08-2C4E67440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99FD1E90-590B-42CC-BD68-E972758DA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115FD669-B4AA-41BA-AB25-35FCF60A8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49A19D79-A0A1-4422-A84E-183AA267A1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03D93A51-185F-4BA1-B74C-FC7C44FF2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54687F94-17AF-48A0-A2E7-0A5AFE1A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4DAF0851-DCFB-4951-8E50-D121C382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104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855A568-3789-4413-99CD-3A3AE34D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F24A5A47-0F6E-4EE5-A5B2-D11560132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D452AD36-116F-4039-AD74-5179AB2B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CB96F87F-D230-46D4-BCE3-08383B28B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366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CED16E7C-36B9-44E3-B3DC-3C48E9C9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51084693-86D1-4E32-864F-9E0E6637F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95EB28-622E-4FB9-88C9-319D949EF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67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87EC01-3497-463B-BC21-30F27ECD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B4A221F-3C79-4CB7-8B89-B69027718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B545DCE6-1954-4FC1-801E-C7B092329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E3514086-98FA-46C9-99AD-1A0AD616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62020D3-D0DF-47CB-B03C-0B75C530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B56A2957-5456-44FE-9884-501302B4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0441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82A9828-8E9F-4D78-90AB-4E51CD3B5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81F76559-2945-4BC1-8CF6-6363413F37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FD1DB943-C2A7-4990-A71A-52C4237A4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C4F2EF1-C320-4671-B2C4-A9E0CF0F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007ECB75-9CD3-4025-A53B-25885E0B9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E71E9C63-9407-4BCE-9A9A-E514E6D7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8675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5DD6945D-AEC9-49F1-BE44-DDA819515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EF1510E-21C8-4BCA-BD95-179E7A6BF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9951B35-8E3F-4B07-8203-E8C50BDAEC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263F-A656-405B-B19B-B50AF882D268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14E3922-95E0-446A-B165-22A31529C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04BAE71-AE9C-4300-AF58-F0F81F530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DB71-1606-446B-A54B-3D8007F0621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531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imland.blogspot.com/2010_12_01_archive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carepartnermentoring.blogspot.com/2015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dyears.net/2015/01/can-words-of-atheists-save-worlds-most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rock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arepartnermentoring.blogspot.com/2015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ier_Head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rvinworld.wikidot.com/true-ballers-absolute-monarchs-5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849416/unit-3-vocabulary" TargetMode="External"/><Relationship Id="rId2" Type="http://schemas.openxmlformats.org/officeDocument/2006/relationships/hyperlink" Target="https://wordwall.net/resource/849432/unit-3-vocabulary-check-pt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430013/efl/irregular-verbs-past-simp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3BF48893-875F-4FEE-81FD-40D1E7E25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>
                <a:solidFill>
                  <a:schemeClr val="accent2"/>
                </a:solidFill>
              </a:rPr>
              <a:t>UNIT 3: </a:t>
            </a:r>
            <a:r>
              <a:rPr lang="hr-HR" b="1" dirty="0" err="1">
                <a:solidFill>
                  <a:schemeClr val="accent2"/>
                </a:solidFill>
              </a:rPr>
              <a:t>Revision</a:t>
            </a:r>
            <a:br>
              <a:rPr lang="hr-HR" b="1" dirty="0">
                <a:solidFill>
                  <a:schemeClr val="accent2"/>
                </a:solidFill>
              </a:rPr>
            </a:br>
            <a:endParaRPr lang="hr-HR" b="1" dirty="0">
              <a:solidFill>
                <a:schemeClr val="accent2"/>
              </a:solidFill>
            </a:endParaRP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57E81E2A-380C-4CF4-B8DE-1C2892C79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12381"/>
            <a:ext cx="10515600" cy="1500187"/>
          </a:xfrm>
        </p:spPr>
        <p:txBody>
          <a:bodyPr/>
          <a:lstStyle/>
          <a:p>
            <a:pPr algn="ctr"/>
            <a:r>
              <a:rPr lang="hr-HR" dirty="0" err="1">
                <a:solidFill>
                  <a:schemeClr val="accent2"/>
                </a:solidFill>
              </a:rPr>
              <a:t>Dip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in</a:t>
            </a:r>
            <a:r>
              <a:rPr lang="hr-HR" dirty="0">
                <a:solidFill>
                  <a:schemeClr val="accent2"/>
                </a:solidFill>
              </a:rPr>
              <a:t> 6, 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1172861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DA33B2D-2197-4338-B26B-3E69AD779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err="1"/>
              <a:t>Guessing</a:t>
            </a:r>
            <a:r>
              <a:rPr lang="hr-HR" b="1" dirty="0"/>
              <a:t> game</a:t>
            </a:r>
          </a:p>
        </p:txBody>
      </p:sp>
      <p:pic>
        <p:nvPicPr>
          <p:cNvPr id="5" name="Rezervirano mjesto sadržaja 4" descr="Slika na kojoj se prikazuje osoba, na zatvorenom, muškarac, fotografija&#10;&#10;Opis je automatski generiran">
            <a:extLst>
              <a:ext uri="{FF2B5EF4-FFF2-40B4-BE49-F238E27FC236}">
                <a16:creationId xmlns:a16="http://schemas.microsoft.com/office/drawing/2014/main" id="{0C98077E-DE39-4887-8063-C65BA9FAE0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76625" y="1825625"/>
            <a:ext cx="3638749" cy="4351338"/>
          </a:xfrm>
        </p:spPr>
      </p:pic>
      <p:sp>
        <p:nvSpPr>
          <p:cNvPr id="9" name="Pravokutnik 8">
            <a:extLst>
              <a:ext uri="{FF2B5EF4-FFF2-40B4-BE49-F238E27FC236}">
                <a16:creationId xmlns:a16="http://schemas.microsoft.com/office/drawing/2014/main" id="{86DC5D5E-017F-4318-A333-A94551EAAD2E}"/>
              </a:ext>
            </a:extLst>
          </p:cNvPr>
          <p:cNvSpPr/>
          <p:nvPr/>
        </p:nvSpPr>
        <p:spPr>
          <a:xfrm>
            <a:off x="4833619" y="6264910"/>
            <a:ext cx="2524760" cy="45593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JOHN LENNON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A8948EFB-76DC-4F4B-8ED2-C3F1B99C7B34}"/>
              </a:ext>
            </a:extLst>
          </p:cNvPr>
          <p:cNvSpPr txBox="1"/>
          <p:nvPr/>
        </p:nvSpPr>
        <p:spPr>
          <a:xfrm>
            <a:off x="2723173" y="8686037"/>
            <a:ext cx="62443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>
                <a:hlinkClick r:id="rId4" tooltip="http://carepartnermentoring.blogspot.com/2015/"/>
              </a:rPr>
              <a:t>Ta fotografija</a:t>
            </a:r>
            <a:r>
              <a:rPr lang="hr-HR" sz="900"/>
              <a:t> korisnika Nepoznat autor: licenca </a:t>
            </a:r>
            <a:r>
              <a:rPr lang="hr-HR" sz="900">
                <a:hlinkClick r:id="rId5" tooltip="https://creativecommons.org/licenses/by-sa/3.0/"/>
              </a:rPr>
              <a:t>CC BY-SA</a:t>
            </a:r>
            <a:endParaRPr lang="hr-HR" sz="900"/>
          </a:p>
        </p:txBody>
      </p:sp>
    </p:spTree>
    <p:extLst>
      <p:ext uri="{BB962C8B-B14F-4D97-AF65-F5344CB8AC3E}">
        <p14:creationId xmlns:p14="http://schemas.microsoft.com/office/powerpoint/2010/main" val="417561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id="{1054C4F1-64E2-40C2-913C-B0263621A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1012" b="997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1D363018-E261-4A9D-B062-684E769C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3600" b="1" dirty="0">
                <a:solidFill>
                  <a:schemeClr val="accent2"/>
                </a:solidFill>
              </a:rPr>
              <a:t>LYRICS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1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 descr="Slika na kojoj se prikazuje osoba, držanje, na otvorenom, fotografija&#10;&#10;Opis je automatski generiran">
            <a:extLst>
              <a:ext uri="{FF2B5EF4-FFF2-40B4-BE49-F238E27FC236}">
                <a16:creationId xmlns:a16="http://schemas.microsoft.com/office/drawing/2014/main" id="{01C67463-70EC-46AB-895F-6B45EF3204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22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CB6D5C34-9269-4D15-BAC0-DDE05F500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3600" b="1" dirty="0">
                <a:solidFill>
                  <a:schemeClr val="accent2"/>
                </a:solidFill>
              </a:rPr>
              <a:t>A BAND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5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 descr="Slika na kojoj se prikazuje stol, sjedenje, računalo, miš&#10;&#10;Opis je automatski generiran">
            <a:extLst>
              <a:ext uri="{FF2B5EF4-FFF2-40B4-BE49-F238E27FC236}">
                <a16:creationId xmlns:a16="http://schemas.microsoft.com/office/drawing/2014/main" id="{1B9CBC33-BF15-4F7D-BD99-3B8C1C547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710" b="2229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2632E6F0-4BE8-42B4-9738-25D388796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3600" b="1" dirty="0">
                <a:solidFill>
                  <a:schemeClr val="accent2"/>
                </a:solidFill>
              </a:rPr>
              <a:t>RECORDS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02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3DC3D6ED-25CC-4468-9599-3E842D323A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0F044D25-E545-41C3-B979-8F56F2931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3600" b="1" dirty="0">
                <a:solidFill>
                  <a:schemeClr val="accent2"/>
                </a:solidFill>
                <a:highlight>
                  <a:srgbClr val="C0C0C0"/>
                </a:highlight>
              </a:rPr>
              <a:t>ALBUMS</a:t>
            </a:r>
            <a:r>
              <a:rPr lang="hr-HR" sz="3600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C0C0C0"/>
                </a:highlight>
              </a:rPr>
              <a:t> 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105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na otvorenom, zgrada, voda, velik&#10;&#10;Opis je automatski generiran">
            <a:extLst>
              <a:ext uri="{FF2B5EF4-FFF2-40B4-BE49-F238E27FC236}">
                <a16:creationId xmlns:a16="http://schemas.microsoft.com/office/drawing/2014/main" id="{9FA47251-3386-4F09-80D3-01D4F7BA7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740A2F3C-93D5-400B-A22B-8BAF3921D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3600" b="1" dirty="0">
                <a:solidFill>
                  <a:schemeClr val="accent2"/>
                </a:solidFill>
              </a:rPr>
              <a:t>LIVERPOOL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4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BEB63B-54CE-4AF3-AAEF-E7647838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err="1">
                <a:solidFill>
                  <a:schemeClr val="accent2"/>
                </a:solidFill>
              </a:rPr>
              <a:t>Regular</a:t>
            </a:r>
            <a:r>
              <a:rPr lang="hr-HR" b="1" dirty="0">
                <a:solidFill>
                  <a:schemeClr val="accent2"/>
                </a:solidFill>
              </a:rPr>
              <a:t> / </a:t>
            </a:r>
            <a:r>
              <a:rPr lang="hr-HR" b="1" dirty="0" err="1">
                <a:solidFill>
                  <a:schemeClr val="accent2"/>
                </a:solidFill>
              </a:rPr>
              <a:t>irregular</a:t>
            </a:r>
            <a:r>
              <a:rPr lang="hr-HR" b="1" dirty="0">
                <a:solidFill>
                  <a:schemeClr val="accent2"/>
                </a:solidFill>
              </a:rPr>
              <a:t> </a:t>
            </a:r>
            <a:r>
              <a:rPr lang="hr-HR" b="1" dirty="0" err="1">
                <a:solidFill>
                  <a:schemeClr val="accent2"/>
                </a:solidFill>
              </a:rPr>
              <a:t>verbs</a:t>
            </a:r>
            <a:endParaRPr lang="hr-HR" b="1" dirty="0">
              <a:solidFill>
                <a:schemeClr val="accent2"/>
              </a:solidFill>
            </a:endParaRPr>
          </a:p>
        </p:txBody>
      </p:sp>
      <p:graphicFrame>
        <p:nvGraphicFramePr>
          <p:cNvPr id="10" name="Tablica 10">
            <a:extLst>
              <a:ext uri="{FF2B5EF4-FFF2-40B4-BE49-F238E27FC236}">
                <a16:creationId xmlns:a16="http://schemas.microsoft.com/office/drawing/2014/main" id="{1A6DCC46-47C1-4C0D-80F7-7B301BA8082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604041"/>
          <a:ext cx="10515600" cy="450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60157351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64569427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6836905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71700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INFINITIVE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INFINITIVE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PAST SIMPLE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391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554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PLAY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904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HURRY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HAVE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00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177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646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91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DRAG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hr-HR" dirty="0"/>
                        <a:t>THINK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64837"/>
                  </a:ext>
                </a:extLst>
              </a:tr>
            </a:tbl>
          </a:graphicData>
        </a:graphic>
      </p:graphicFrame>
      <p:sp>
        <p:nvSpPr>
          <p:cNvPr id="12" name="TekstniOkvir 11">
            <a:extLst>
              <a:ext uri="{FF2B5EF4-FFF2-40B4-BE49-F238E27FC236}">
                <a16:creationId xmlns:a16="http://schemas.microsoft.com/office/drawing/2014/main" id="{C3F21D96-07C9-47AE-BC9F-66454994CA4A}"/>
              </a:ext>
            </a:extLst>
          </p:cNvPr>
          <p:cNvSpPr txBox="1"/>
          <p:nvPr/>
        </p:nvSpPr>
        <p:spPr>
          <a:xfrm>
            <a:off x="3467100" y="2280699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worked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F331855D-1148-4FC4-913E-CD4AE181C796}"/>
              </a:ext>
            </a:extLst>
          </p:cNvPr>
          <p:cNvSpPr txBox="1"/>
          <p:nvPr/>
        </p:nvSpPr>
        <p:spPr>
          <a:xfrm>
            <a:off x="3467100" y="2859135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played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DA30214-DA56-4D2B-8A04-2884F82BCB4A}"/>
              </a:ext>
            </a:extLst>
          </p:cNvPr>
          <p:cNvSpPr txBox="1"/>
          <p:nvPr/>
        </p:nvSpPr>
        <p:spPr>
          <a:xfrm>
            <a:off x="3467100" y="3463656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hurried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7A7563FB-E614-4C0C-8F0B-9AA73923477F}"/>
              </a:ext>
            </a:extLst>
          </p:cNvPr>
          <p:cNvSpPr txBox="1"/>
          <p:nvPr/>
        </p:nvSpPr>
        <p:spPr>
          <a:xfrm>
            <a:off x="3467100" y="3981280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lived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45923871-CF38-47FF-B93C-B92EE98F9443}"/>
              </a:ext>
            </a:extLst>
          </p:cNvPr>
          <p:cNvSpPr txBox="1"/>
          <p:nvPr/>
        </p:nvSpPr>
        <p:spPr>
          <a:xfrm>
            <a:off x="3467100" y="4538419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stopped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873B8F0B-2FA7-4CFA-8411-260056BA79A9}"/>
              </a:ext>
            </a:extLst>
          </p:cNvPr>
          <p:cNvSpPr txBox="1"/>
          <p:nvPr/>
        </p:nvSpPr>
        <p:spPr>
          <a:xfrm>
            <a:off x="3467100" y="5095558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tired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20FA2527-2735-413E-88F7-FF6334B4F7F7}"/>
              </a:ext>
            </a:extLst>
          </p:cNvPr>
          <p:cNvSpPr txBox="1"/>
          <p:nvPr/>
        </p:nvSpPr>
        <p:spPr>
          <a:xfrm>
            <a:off x="3437119" y="5642096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dragged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C1F801E0-4840-4F0F-B12C-97D5AC79663A}"/>
              </a:ext>
            </a:extLst>
          </p:cNvPr>
          <p:cNvSpPr txBox="1"/>
          <p:nvPr/>
        </p:nvSpPr>
        <p:spPr>
          <a:xfrm>
            <a:off x="8694919" y="2169193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was</a:t>
            </a:r>
            <a:r>
              <a:rPr lang="hr-HR" sz="2400" dirty="0">
                <a:solidFill>
                  <a:schemeClr val="accent2"/>
                </a:solidFill>
              </a:rPr>
              <a:t> / </a:t>
            </a:r>
            <a:r>
              <a:rPr lang="hr-HR" sz="2400" dirty="0" err="1">
                <a:solidFill>
                  <a:schemeClr val="accent2"/>
                </a:solidFill>
              </a:rPr>
              <a:t>were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9BCDF5CB-075D-4DCA-8A43-F4599EA5AE78}"/>
              </a:ext>
            </a:extLst>
          </p:cNvPr>
          <p:cNvSpPr txBox="1"/>
          <p:nvPr/>
        </p:nvSpPr>
        <p:spPr>
          <a:xfrm>
            <a:off x="8724900" y="2859135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did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8B34FCCF-2FC0-4496-A9C3-01A554A3C9D8}"/>
              </a:ext>
            </a:extLst>
          </p:cNvPr>
          <p:cNvSpPr txBox="1"/>
          <p:nvPr/>
        </p:nvSpPr>
        <p:spPr>
          <a:xfrm>
            <a:off x="8724900" y="3417278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>
                <a:solidFill>
                  <a:schemeClr val="accent2"/>
                </a:solidFill>
              </a:rPr>
              <a:t>had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2F44B5B8-BE5A-40E5-BEB2-A3EF18977994}"/>
              </a:ext>
            </a:extLst>
          </p:cNvPr>
          <p:cNvSpPr txBox="1"/>
          <p:nvPr/>
        </p:nvSpPr>
        <p:spPr>
          <a:xfrm>
            <a:off x="8724900" y="3950582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went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33D907AA-BB3B-4B58-9C90-21B74D2C9BFE}"/>
              </a:ext>
            </a:extLst>
          </p:cNvPr>
          <p:cNvSpPr txBox="1"/>
          <p:nvPr/>
        </p:nvSpPr>
        <p:spPr>
          <a:xfrm>
            <a:off x="8724900" y="4448645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came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E4F2CB07-5BC8-4346-9D01-1676FE919BE0}"/>
              </a:ext>
            </a:extLst>
          </p:cNvPr>
          <p:cNvSpPr txBox="1"/>
          <p:nvPr/>
        </p:nvSpPr>
        <p:spPr>
          <a:xfrm>
            <a:off x="8694919" y="4920204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got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5C5395F2-CE5A-4517-822C-6ADFEB79093B}"/>
              </a:ext>
            </a:extLst>
          </p:cNvPr>
          <p:cNvSpPr txBox="1"/>
          <p:nvPr/>
        </p:nvSpPr>
        <p:spPr>
          <a:xfrm>
            <a:off x="8724900" y="5603395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err="1">
                <a:solidFill>
                  <a:schemeClr val="accent2"/>
                </a:solidFill>
              </a:rPr>
              <a:t>thought</a:t>
            </a:r>
            <a:endParaRPr lang="hr-HR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0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32FE556-7B2A-42CD-8103-F9406EA20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pPr algn="ctr"/>
            <a:r>
              <a:rPr lang="hr-HR" sz="4100" dirty="0" err="1">
                <a:solidFill>
                  <a:schemeClr val="accent2"/>
                </a:solidFill>
              </a:rPr>
              <a:t>Guess</a:t>
            </a:r>
            <a:r>
              <a:rPr lang="hr-HR" sz="4100" dirty="0">
                <a:solidFill>
                  <a:schemeClr val="accent2"/>
                </a:solidFill>
              </a:rPr>
              <a:t> </a:t>
            </a:r>
            <a:r>
              <a:rPr lang="hr-HR" sz="4100" dirty="0" err="1">
                <a:solidFill>
                  <a:schemeClr val="accent2"/>
                </a:solidFill>
              </a:rPr>
              <a:t>the</a:t>
            </a:r>
            <a:r>
              <a:rPr lang="hr-HR" sz="4100" dirty="0">
                <a:solidFill>
                  <a:schemeClr val="accent2"/>
                </a:solidFill>
              </a:rPr>
              <a:t> </a:t>
            </a:r>
            <a:r>
              <a:rPr lang="hr-HR" sz="4100" dirty="0" err="1">
                <a:solidFill>
                  <a:schemeClr val="accent2"/>
                </a:solidFill>
              </a:rPr>
              <a:t>person</a:t>
            </a:r>
            <a:r>
              <a:rPr lang="hr-HR" sz="4100" dirty="0">
                <a:solidFill>
                  <a:schemeClr val="accent2"/>
                </a:solidFill>
              </a:rPr>
              <a:t> </a:t>
            </a:r>
            <a:r>
              <a:rPr lang="hr-HR" sz="4100" dirty="0" err="1">
                <a:solidFill>
                  <a:schemeClr val="accent2"/>
                </a:solidFill>
              </a:rPr>
              <a:t>from</a:t>
            </a:r>
            <a:r>
              <a:rPr lang="hr-HR" sz="4100" dirty="0">
                <a:solidFill>
                  <a:schemeClr val="accent2"/>
                </a:solidFill>
              </a:rPr>
              <a:t> </a:t>
            </a:r>
            <a:r>
              <a:rPr lang="hr-HR" sz="4100" dirty="0" err="1">
                <a:solidFill>
                  <a:schemeClr val="accent2"/>
                </a:solidFill>
              </a:rPr>
              <a:t>the</a:t>
            </a:r>
            <a:r>
              <a:rPr lang="hr-HR" sz="4100" dirty="0">
                <a:solidFill>
                  <a:schemeClr val="accent2"/>
                </a:solidFill>
              </a:rPr>
              <a:t> past!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75ABC-9FDF-4A80-93BB-96E035606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GB" sz="2000" dirty="0"/>
              <a:t>He became King of England in 1509.</a:t>
            </a:r>
          </a:p>
          <a:p>
            <a:r>
              <a:rPr lang="en-GB" sz="2000" dirty="0"/>
              <a:t>He </a:t>
            </a:r>
            <a:r>
              <a:rPr lang="en-GB" sz="2000" dirty="0">
                <a:solidFill>
                  <a:schemeClr val="accent2"/>
                </a:solidFill>
              </a:rPr>
              <a:t>divorced </a:t>
            </a:r>
            <a:r>
              <a:rPr lang="en-GB" sz="2000" dirty="0"/>
              <a:t>his first wife.</a:t>
            </a:r>
          </a:p>
          <a:p>
            <a:r>
              <a:rPr lang="en-GB" sz="2000" dirty="0"/>
              <a:t>That divorce </a:t>
            </a:r>
            <a:r>
              <a:rPr lang="en-GB" sz="2000" dirty="0">
                <a:solidFill>
                  <a:schemeClr val="accent2"/>
                </a:solidFill>
              </a:rPr>
              <a:t>broke off relations </a:t>
            </a:r>
            <a:r>
              <a:rPr lang="en-GB" sz="2000" dirty="0"/>
              <a:t>with the C</a:t>
            </a:r>
            <a:r>
              <a:rPr lang="hr-HR" sz="2000" dirty="0" err="1"/>
              <a:t>ath</a:t>
            </a:r>
            <a:r>
              <a:rPr lang="en-GB" sz="2000" dirty="0" err="1"/>
              <a:t>olic</a:t>
            </a:r>
            <a:r>
              <a:rPr lang="en-GB" sz="2000" dirty="0"/>
              <a:t> Church and started the Church of England.</a:t>
            </a:r>
          </a:p>
          <a:p>
            <a:r>
              <a:rPr lang="en-GB" sz="2000" dirty="0"/>
              <a:t>He married six times in his life</a:t>
            </a:r>
            <a:r>
              <a:rPr lang="hr-HR" sz="2000" dirty="0"/>
              <a:t>.</a:t>
            </a:r>
            <a:endParaRPr lang="en-GB" sz="2000" dirty="0"/>
          </a:p>
          <a:p>
            <a:r>
              <a:rPr lang="en-GB" sz="2000" dirty="0"/>
              <a:t>All of his wives were killed or </a:t>
            </a:r>
            <a:r>
              <a:rPr lang="en-GB" sz="2000" dirty="0">
                <a:solidFill>
                  <a:schemeClr val="accent2"/>
                </a:solidFill>
              </a:rPr>
              <a:t>beheaded</a:t>
            </a:r>
            <a:r>
              <a:rPr lang="en-GB" sz="2000" dirty="0"/>
              <a:t>, only the last one </a:t>
            </a:r>
            <a:r>
              <a:rPr lang="en-GB" sz="2000" dirty="0" err="1">
                <a:solidFill>
                  <a:schemeClr val="accent2"/>
                </a:solidFill>
              </a:rPr>
              <a:t>surv</a:t>
            </a:r>
            <a:r>
              <a:rPr lang="hr-HR" sz="2000" dirty="0">
                <a:solidFill>
                  <a:schemeClr val="accent2"/>
                </a:solidFill>
              </a:rPr>
              <a:t>iv</a:t>
            </a:r>
            <a:r>
              <a:rPr lang="en-GB" sz="2000" dirty="0">
                <a:solidFill>
                  <a:schemeClr val="accent2"/>
                </a:solidFill>
              </a:rPr>
              <a:t>ed</a:t>
            </a:r>
            <a:r>
              <a:rPr lang="en-GB" sz="2000" dirty="0"/>
              <a:t>.</a:t>
            </a:r>
          </a:p>
          <a:p>
            <a:r>
              <a:rPr lang="en-GB" sz="2000" dirty="0"/>
              <a:t>He daughter Queen Elisabeth became Queen of England in 1558.</a:t>
            </a:r>
          </a:p>
          <a:p>
            <a:r>
              <a:rPr lang="en-GB" sz="2000" dirty="0"/>
              <a:t>He was</a:t>
            </a:r>
            <a:r>
              <a:rPr lang="hr-HR" sz="2000" dirty="0"/>
              <a:t>...</a:t>
            </a:r>
            <a:endParaRPr lang="en-GB" sz="2000" dirty="0"/>
          </a:p>
          <a:p>
            <a:endParaRPr lang="hr-HR" sz="2000" dirty="0"/>
          </a:p>
        </p:txBody>
      </p:sp>
      <p:pic>
        <p:nvPicPr>
          <p:cNvPr id="5" name="Rezervirano mjesto sadržaja 4" descr="Slika na kojoj se prikazuje nošenje, smeđe, malo, staro&#10;&#10;Opis je automatski generiran">
            <a:extLst>
              <a:ext uri="{FF2B5EF4-FFF2-40B4-BE49-F238E27FC236}">
                <a16:creationId xmlns:a16="http://schemas.microsoft.com/office/drawing/2014/main" id="{D137A23A-1AFF-45B0-85C2-0C85E077E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0253" r="5255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9CC73DE5-E518-428E-AC66-56F83E3E3553}"/>
              </a:ext>
            </a:extLst>
          </p:cNvPr>
          <p:cNvSpPr txBox="1"/>
          <p:nvPr/>
        </p:nvSpPr>
        <p:spPr>
          <a:xfrm>
            <a:off x="7292340" y="5900653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King Henry VIII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F04EA9E5-DD12-4B99-AED4-390087793006}"/>
              </a:ext>
            </a:extLst>
          </p:cNvPr>
          <p:cNvSpPr/>
          <p:nvPr/>
        </p:nvSpPr>
        <p:spPr>
          <a:xfrm>
            <a:off x="1" y="0"/>
            <a:ext cx="4635572" cy="68579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3900" b="1" dirty="0"/>
              <a:t>?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EA0F2BF0-007A-4B90-8C2F-2A27FF907B01}"/>
              </a:ext>
            </a:extLst>
          </p:cNvPr>
          <p:cNvSpPr/>
          <p:nvPr/>
        </p:nvSpPr>
        <p:spPr>
          <a:xfrm>
            <a:off x="4965413" y="2163867"/>
            <a:ext cx="6784657" cy="448881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988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9EB1A0A-7168-4ECD-A45E-B9AC72E73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Reading</a:t>
            </a:r>
            <a:r>
              <a:rPr lang="hr-HR" dirty="0"/>
              <a:t>: </a:t>
            </a:r>
            <a:r>
              <a:rPr lang="hr-HR" dirty="0">
                <a:solidFill>
                  <a:schemeClr val="accent2"/>
                </a:solidFill>
              </a:rPr>
              <a:t>KING HENRY VIII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9A451AC-EB3B-4FED-B867-9908BFC48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How many </a:t>
            </a:r>
            <a:r>
              <a:rPr lang="hr-HR" dirty="0" err="1"/>
              <a:t>wives</a:t>
            </a:r>
            <a:r>
              <a:rPr lang="en-GB" dirty="0"/>
              <a:t> did he have?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2.   How many children did he have?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13FE0050-48AF-40B6-AC54-42C198FEA300}"/>
              </a:ext>
            </a:extLst>
          </p:cNvPr>
          <p:cNvSpPr/>
          <p:nvPr/>
        </p:nvSpPr>
        <p:spPr>
          <a:xfrm>
            <a:off x="9553575" y="549107"/>
            <a:ext cx="2305050" cy="1012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400" dirty="0" err="1"/>
              <a:t>wb</a:t>
            </a:r>
            <a:r>
              <a:rPr lang="hr-HR" sz="2400" dirty="0"/>
              <a:t> – </a:t>
            </a:r>
            <a:r>
              <a:rPr lang="hr-HR" sz="2400" dirty="0" err="1"/>
              <a:t>pg</a:t>
            </a:r>
            <a:r>
              <a:rPr lang="hr-HR" sz="2400" dirty="0"/>
              <a:t> 90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BB9F8C63-A4E8-4A0A-9206-77599E563E7B}"/>
              </a:ext>
            </a:extLst>
          </p:cNvPr>
          <p:cNvSpPr txBox="1"/>
          <p:nvPr/>
        </p:nvSpPr>
        <p:spPr>
          <a:xfrm>
            <a:off x="1358265" y="2247866"/>
            <a:ext cx="3832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chemeClr val="accent2"/>
                </a:solidFill>
              </a:rPr>
              <a:t>- He had </a:t>
            </a:r>
            <a:r>
              <a:rPr lang="hr-HR" sz="2800" dirty="0" err="1">
                <a:solidFill>
                  <a:schemeClr val="accent2"/>
                </a:solidFill>
              </a:rPr>
              <a:t>six</a:t>
            </a:r>
            <a:r>
              <a:rPr lang="hr-HR" sz="2800" dirty="0">
                <a:solidFill>
                  <a:schemeClr val="accent2"/>
                </a:solidFill>
              </a:rPr>
              <a:t> </a:t>
            </a:r>
            <a:r>
              <a:rPr lang="hr-HR" sz="2800" dirty="0" err="1">
                <a:solidFill>
                  <a:schemeClr val="accent2"/>
                </a:solidFill>
              </a:rPr>
              <a:t>wives</a:t>
            </a:r>
            <a:r>
              <a:rPr lang="hr-HR" sz="32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22467AE-FE41-4C98-8B38-F9C7643DDA9E}"/>
              </a:ext>
            </a:extLst>
          </p:cNvPr>
          <p:cNvSpPr txBox="1"/>
          <p:nvPr/>
        </p:nvSpPr>
        <p:spPr>
          <a:xfrm>
            <a:off x="1824989" y="3739684"/>
            <a:ext cx="5137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- He had two </a:t>
            </a:r>
            <a:r>
              <a:rPr lang="hr-HR" sz="2800" dirty="0" err="1">
                <a:solidFill>
                  <a:schemeClr val="accent2"/>
                </a:solidFill>
              </a:rPr>
              <a:t>daughters</a:t>
            </a:r>
            <a:r>
              <a:rPr lang="en-US" sz="2800" dirty="0">
                <a:solidFill>
                  <a:schemeClr val="accent2"/>
                </a:solidFill>
              </a:rPr>
              <a:t> and a </a:t>
            </a:r>
            <a:r>
              <a:rPr lang="hr-HR" sz="2800" dirty="0" err="1">
                <a:solidFill>
                  <a:schemeClr val="accent2"/>
                </a:solidFill>
              </a:rPr>
              <a:t>son</a:t>
            </a:r>
            <a:r>
              <a:rPr lang="hr-HR" sz="2800" dirty="0">
                <a:solidFill>
                  <a:schemeClr val="accent2"/>
                </a:solidFill>
              </a:rPr>
              <a:t>.</a:t>
            </a:r>
            <a:endParaRPr lang="hr-HR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0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3E9EFE-4F2A-466E-95D0-4DA80D39E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2"/>
                </a:solidFill>
              </a:rPr>
              <a:t>TRUE / FALSE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1ED7B1A-316E-4B42-A9AF-1B74BF86B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King Henry was a kind husband?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Henry became king in 1547?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He got married 5 times?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Queen Elisabeth had a son?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dirty="0"/>
              <a:t>He beheaded all of his wives?</a:t>
            </a: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ADFD1B03-6CE9-4F13-9271-9A76E6CED518}"/>
              </a:ext>
            </a:extLst>
          </p:cNvPr>
          <p:cNvSpPr txBox="1"/>
          <p:nvPr/>
        </p:nvSpPr>
        <p:spPr>
          <a:xfrm>
            <a:off x="5215890" y="1909678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F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9A18F6FF-6A3A-4C91-8CA1-D2209B8CA85B}"/>
              </a:ext>
            </a:extLst>
          </p:cNvPr>
          <p:cNvSpPr txBox="1"/>
          <p:nvPr/>
        </p:nvSpPr>
        <p:spPr>
          <a:xfrm>
            <a:off x="5215890" y="2640062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F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37CDF8C8-1687-4807-B58F-0511940B8C5C}"/>
              </a:ext>
            </a:extLst>
          </p:cNvPr>
          <p:cNvSpPr txBox="1"/>
          <p:nvPr/>
        </p:nvSpPr>
        <p:spPr>
          <a:xfrm>
            <a:off x="5215890" y="3458527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F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F6491716-3645-48E7-834F-A49F4AF889F7}"/>
              </a:ext>
            </a:extLst>
          </p:cNvPr>
          <p:cNvSpPr txBox="1"/>
          <p:nvPr/>
        </p:nvSpPr>
        <p:spPr>
          <a:xfrm>
            <a:off x="5215890" y="4171414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F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5FF40B63-CEEF-457E-810F-1CF92382741E}"/>
              </a:ext>
            </a:extLst>
          </p:cNvPr>
          <p:cNvSpPr txBox="1"/>
          <p:nvPr/>
        </p:nvSpPr>
        <p:spPr>
          <a:xfrm>
            <a:off x="5215890" y="4952682"/>
            <a:ext cx="297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2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03904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55086D3-E607-4399-88CA-2853DCAC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0" y="4522092"/>
            <a:ext cx="4076700" cy="1325563"/>
          </a:xfrm>
        </p:spPr>
        <p:txBody>
          <a:bodyPr/>
          <a:lstStyle/>
          <a:p>
            <a:r>
              <a:rPr lang="hr-HR" dirty="0"/>
              <a:t>Make </a:t>
            </a:r>
            <a:r>
              <a:rPr lang="hr-HR" dirty="0" err="1"/>
              <a:t>questions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0C8E341-8FE6-4A3A-A653-0F455CACE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4344"/>
            <a:ext cx="10515599" cy="5929312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lnSpc>
                <a:spcPct val="170000"/>
              </a:lnSpc>
              <a:buAutoNum type="arabicPeriod"/>
            </a:pPr>
            <a:r>
              <a:rPr lang="en-GB" sz="3600" dirty="0"/>
              <a:t>____________________________</a:t>
            </a:r>
            <a:r>
              <a:rPr lang="hr-HR" sz="3600" dirty="0"/>
              <a:t>____________________</a:t>
            </a:r>
            <a:r>
              <a:rPr lang="en-GB" sz="3600" dirty="0"/>
              <a:t>?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en-GB" sz="4200" dirty="0"/>
              <a:t>- He was </a:t>
            </a:r>
            <a:r>
              <a:rPr lang="en-GB" sz="4200" u="sng" dirty="0">
                <a:solidFill>
                  <a:schemeClr val="accent2"/>
                </a:solidFill>
              </a:rPr>
              <a:t>18 years old</a:t>
            </a:r>
            <a:r>
              <a:rPr lang="en-GB" sz="4200" dirty="0">
                <a:solidFill>
                  <a:schemeClr val="accent2"/>
                </a:solidFill>
              </a:rPr>
              <a:t> </a:t>
            </a:r>
            <a:r>
              <a:rPr lang="en-GB" sz="4200" dirty="0"/>
              <a:t>when he became King of England.</a:t>
            </a:r>
            <a:endParaRPr lang="hr-HR" sz="4200" dirty="0"/>
          </a:p>
          <a:p>
            <a:pPr marL="457200" lvl="1" indent="0">
              <a:lnSpc>
                <a:spcPct val="170000"/>
              </a:lnSpc>
              <a:buNone/>
            </a:pPr>
            <a:endParaRPr lang="en-GB" sz="3600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en-GB" sz="3600" dirty="0"/>
              <a:t>____________________________</a:t>
            </a:r>
            <a:r>
              <a:rPr lang="hr-HR" sz="3600" dirty="0"/>
              <a:t>_________________________ </a:t>
            </a:r>
            <a:r>
              <a:rPr lang="en-GB" sz="3600" dirty="0"/>
              <a:t>?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en-GB" sz="4200" dirty="0"/>
              <a:t>- He broke off relations with the Catholic Church </a:t>
            </a:r>
            <a:r>
              <a:rPr lang="en-GB" sz="4200" u="sng" dirty="0">
                <a:solidFill>
                  <a:schemeClr val="accent2"/>
                </a:solidFill>
              </a:rPr>
              <a:t>because the Pope didn’t let him  get a divorce.</a:t>
            </a:r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en-GB" sz="3600" dirty="0"/>
              <a:t>____________________</a:t>
            </a:r>
            <a:r>
              <a:rPr lang="hr-HR" sz="3600" dirty="0"/>
              <a:t>______</a:t>
            </a:r>
            <a:r>
              <a:rPr lang="en-GB" sz="3600" dirty="0"/>
              <a:t>__?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en-GB" sz="3600" dirty="0"/>
              <a:t>- </a:t>
            </a:r>
            <a:r>
              <a:rPr lang="en-GB" sz="4200" dirty="0"/>
              <a:t>He had </a:t>
            </a:r>
            <a:r>
              <a:rPr lang="en-GB" sz="4200" u="sng" dirty="0">
                <a:solidFill>
                  <a:schemeClr val="accent2"/>
                </a:solidFill>
              </a:rPr>
              <a:t>6 wives</a:t>
            </a:r>
            <a:r>
              <a:rPr lang="en-GB" sz="4200" dirty="0"/>
              <a:t>.</a:t>
            </a:r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en-GB" sz="3600" dirty="0"/>
              <a:t>___________</a:t>
            </a:r>
            <a:r>
              <a:rPr lang="hr-HR" sz="3600" dirty="0"/>
              <a:t>___</a:t>
            </a:r>
            <a:r>
              <a:rPr lang="en-GB" sz="3600" dirty="0"/>
              <a:t>_</a:t>
            </a:r>
            <a:r>
              <a:rPr lang="hr-HR" sz="3600" dirty="0"/>
              <a:t>_</a:t>
            </a:r>
            <a:r>
              <a:rPr lang="en-GB" sz="3600" dirty="0"/>
              <a:t>?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en-GB" sz="3600" dirty="0"/>
              <a:t>- </a:t>
            </a:r>
            <a:r>
              <a:rPr lang="en-GB" sz="4200" dirty="0"/>
              <a:t>King Henry VIII died </a:t>
            </a:r>
            <a:r>
              <a:rPr lang="en-GB" sz="4200" u="sng" dirty="0">
                <a:solidFill>
                  <a:schemeClr val="accent2"/>
                </a:solidFill>
              </a:rPr>
              <a:t>in 1547</a:t>
            </a:r>
            <a:r>
              <a:rPr lang="en-GB" sz="4200" dirty="0"/>
              <a:t>.</a:t>
            </a:r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en-GB" sz="3600" dirty="0"/>
              <a:t>____________________________?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en-GB" sz="3600" dirty="0"/>
              <a:t>- </a:t>
            </a:r>
            <a:r>
              <a:rPr lang="en-GB" sz="4200" u="sng" dirty="0">
                <a:solidFill>
                  <a:schemeClr val="accent2"/>
                </a:solidFill>
              </a:rPr>
              <a:t>King Edward</a:t>
            </a:r>
            <a:r>
              <a:rPr lang="hr-HR" sz="4200" dirty="0">
                <a:solidFill>
                  <a:schemeClr val="accent2"/>
                </a:solidFill>
              </a:rPr>
              <a:t> </a:t>
            </a:r>
            <a:r>
              <a:rPr lang="en-GB" sz="4200" dirty="0"/>
              <a:t>became King of England in 1547.</a:t>
            </a:r>
          </a:p>
          <a:p>
            <a:pPr marL="0" indent="0">
              <a:buNone/>
            </a:pPr>
            <a:endParaRPr lang="hr-HR" dirty="0"/>
          </a:p>
          <a:p>
            <a:pPr marL="514350" indent="-514350">
              <a:buAutoNum type="arabicPeriod"/>
            </a:pPr>
            <a:endParaRPr lang="hr-HR" dirty="0"/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17A7E873-7973-4BBE-B313-5D9771D2563A}"/>
              </a:ext>
            </a:extLst>
          </p:cNvPr>
          <p:cNvSpPr txBox="1"/>
          <p:nvPr/>
        </p:nvSpPr>
        <p:spPr>
          <a:xfrm>
            <a:off x="1320164" y="500063"/>
            <a:ext cx="858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accent1"/>
                </a:solidFill>
              </a:rPr>
              <a:t>How </a:t>
            </a:r>
            <a:r>
              <a:rPr lang="hr-HR" sz="2000" dirty="0" err="1">
                <a:solidFill>
                  <a:schemeClr val="accent1"/>
                </a:solidFill>
              </a:rPr>
              <a:t>old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was</a:t>
            </a:r>
            <a:r>
              <a:rPr lang="hr-HR" sz="2000" dirty="0">
                <a:solidFill>
                  <a:schemeClr val="accent1"/>
                </a:solidFill>
              </a:rPr>
              <a:t> he </a:t>
            </a:r>
            <a:r>
              <a:rPr lang="hr-HR" sz="2000" dirty="0" err="1">
                <a:solidFill>
                  <a:schemeClr val="accent1"/>
                </a:solidFill>
              </a:rPr>
              <a:t>when</a:t>
            </a:r>
            <a:r>
              <a:rPr lang="hr-HR" sz="2000" dirty="0">
                <a:solidFill>
                  <a:schemeClr val="accent1"/>
                </a:solidFill>
              </a:rPr>
              <a:t> he </a:t>
            </a:r>
            <a:r>
              <a:rPr lang="hr-HR" sz="2000" dirty="0" err="1">
                <a:solidFill>
                  <a:schemeClr val="accent1"/>
                </a:solidFill>
              </a:rPr>
              <a:t>became</a:t>
            </a:r>
            <a:r>
              <a:rPr lang="hr-HR" sz="2000" dirty="0">
                <a:solidFill>
                  <a:schemeClr val="accent1"/>
                </a:solidFill>
              </a:rPr>
              <a:t> King </a:t>
            </a:r>
            <a:r>
              <a:rPr lang="hr-HR" sz="2000" dirty="0" err="1">
                <a:solidFill>
                  <a:schemeClr val="accent1"/>
                </a:solidFill>
              </a:rPr>
              <a:t>of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England</a:t>
            </a:r>
            <a:endParaRPr lang="hr-HR" sz="2400" dirty="0">
              <a:solidFill>
                <a:schemeClr val="accent1"/>
              </a:solidFill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20E8590D-88C1-49C2-8F18-6AD0A9C2B2F5}"/>
              </a:ext>
            </a:extLst>
          </p:cNvPr>
          <p:cNvSpPr txBox="1"/>
          <p:nvPr/>
        </p:nvSpPr>
        <p:spPr>
          <a:xfrm>
            <a:off x="1320164" y="1935799"/>
            <a:ext cx="858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>
                <a:solidFill>
                  <a:schemeClr val="accent1"/>
                </a:solidFill>
              </a:rPr>
              <a:t>Why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did</a:t>
            </a:r>
            <a:r>
              <a:rPr lang="hr-HR" sz="2000" dirty="0">
                <a:solidFill>
                  <a:schemeClr val="accent1"/>
                </a:solidFill>
              </a:rPr>
              <a:t> he break </a:t>
            </a:r>
            <a:r>
              <a:rPr lang="hr-HR" sz="2000" dirty="0" err="1">
                <a:solidFill>
                  <a:schemeClr val="accent1"/>
                </a:solidFill>
              </a:rPr>
              <a:t>off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relations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with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the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Catholic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Church</a:t>
            </a:r>
            <a:endParaRPr lang="hr-HR" sz="2400" dirty="0">
              <a:solidFill>
                <a:schemeClr val="accent1"/>
              </a:solidFill>
            </a:endParaRP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1C278FB6-E950-453E-97D7-3AF433434B3B}"/>
              </a:ext>
            </a:extLst>
          </p:cNvPr>
          <p:cNvSpPr txBox="1"/>
          <p:nvPr/>
        </p:nvSpPr>
        <p:spPr>
          <a:xfrm>
            <a:off x="1320164" y="2990992"/>
            <a:ext cx="858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accent1"/>
                </a:solidFill>
              </a:rPr>
              <a:t>How </a:t>
            </a:r>
            <a:r>
              <a:rPr lang="hr-HR" sz="2000" dirty="0" err="1">
                <a:solidFill>
                  <a:schemeClr val="accent1"/>
                </a:solidFill>
              </a:rPr>
              <a:t>many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wives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did</a:t>
            </a:r>
            <a:r>
              <a:rPr lang="hr-HR" sz="2000" dirty="0">
                <a:solidFill>
                  <a:schemeClr val="accent1"/>
                </a:solidFill>
              </a:rPr>
              <a:t> he </a:t>
            </a:r>
            <a:r>
              <a:rPr lang="hr-HR" sz="2000" dirty="0" err="1">
                <a:solidFill>
                  <a:schemeClr val="accent1"/>
                </a:solidFill>
              </a:rPr>
              <a:t>have</a:t>
            </a:r>
            <a:endParaRPr lang="hr-HR" sz="2400" dirty="0">
              <a:solidFill>
                <a:schemeClr val="accent1"/>
              </a:solidFill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9C9FAE3-43F3-459B-AD52-D4E5B15092EF}"/>
              </a:ext>
            </a:extLst>
          </p:cNvPr>
          <p:cNvSpPr txBox="1"/>
          <p:nvPr/>
        </p:nvSpPr>
        <p:spPr>
          <a:xfrm>
            <a:off x="1320164" y="4046185"/>
            <a:ext cx="858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>
                <a:solidFill>
                  <a:schemeClr val="accent1"/>
                </a:solidFill>
              </a:rPr>
              <a:t>When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did</a:t>
            </a:r>
            <a:r>
              <a:rPr lang="hr-HR" sz="2000" dirty="0">
                <a:solidFill>
                  <a:schemeClr val="accent1"/>
                </a:solidFill>
              </a:rPr>
              <a:t> he </a:t>
            </a:r>
            <a:r>
              <a:rPr lang="hr-HR" sz="2000" dirty="0" err="1">
                <a:solidFill>
                  <a:schemeClr val="accent1"/>
                </a:solidFill>
              </a:rPr>
              <a:t>die</a:t>
            </a:r>
            <a:endParaRPr lang="hr-HR" sz="2400" dirty="0">
              <a:solidFill>
                <a:schemeClr val="accent1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D46CF21-28A9-487C-991C-1F373BD03629}"/>
              </a:ext>
            </a:extLst>
          </p:cNvPr>
          <p:cNvSpPr txBox="1"/>
          <p:nvPr/>
        </p:nvSpPr>
        <p:spPr>
          <a:xfrm>
            <a:off x="1320164" y="5043905"/>
            <a:ext cx="858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accent1"/>
                </a:solidFill>
              </a:rPr>
              <a:t>Who </a:t>
            </a:r>
            <a:r>
              <a:rPr lang="hr-HR" sz="2000" dirty="0" err="1">
                <a:solidFill>
                  <a:schemeClr val="accent1"/>
                </a:solidFill>
              </a:rPr>
              <a:t>became</a:t>
            </a:r>
            <a:r>
              <a:rPr lang="hr-HR" sz="2000" dirty="0">
                <a:solidFill>
                  <a:schemeClr val="accent1"/>
                </a:solidFill>
              </a:rPr>
              <a:t> King </a:t>
            </a:r>
            <a:r>
              <a:rPr lang="hr-HR" sz="2000" dirty="0" err="1">
                <a:solidFill>
                  <a:schemeClr val="accent1"/>
                </a:solidFill>
              </a:rPr>
              <a:t>of</a:t>
            </a:r>
            <a:r>
              <a:rPr lang="hr-HR" sz="2000" dirty="0">
                <a:solidFill>
                  <a:schemeClr val="accent1"/>
                </a:solidFill>
              </a:rPr>
              <a:t> </a:t>
            </a:r>
            <a:r>
              <a:rPr lang="hr-HR" sz="2000" dirty="0" err="1">
                <a:solidFill>
                  <a:schemeClr val="accent1"/>
                </a:solidFill>
              </a:rPr>
              <a:t>England</a:t>
            </a:r>
            <a:endParaRPr lang="hr-HR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62843A4-EE0F-4540-ADDB-DEA065AEF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dirty="0" err="1">
                <a:solidFill>
                  <a:schemeClr val="accent2"/>
                </a:solidFill>
              </a:rPr>
              <a:t>Unit</a:t>
            </a:r>
            <a:r>
              <a:rPr lang="hr-HR" dirty="0">
                <a:solidFill>
                  <a:schemeClr val="accent2"/>
                </a:solidFill>
              </a:rPr>
              <a:t> 3: </a:t>
            </a:r>
            <a:r>
              <a:rPr lang="hr-HR" dirty="0" err="1">
                <a:solidFill>
                  <a:schemeClr val="accent2"/>
                </a:solidFill>
              </a:rPr>
              <a:t>Vocabulary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check</a:t>
            </a:r>
            <a:br>
              <a:rPr lang="hr-HR" dirty="0"/>
            </a:b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8A90539-F01E-4561-9FB6-53122E9F1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>
              <a:hlinkClick r:id="rId2"/>
            </a:endParaRPr>
          </a:p>
          <a:p>
            <a:r>
              <a:rPr lang="hr-HR" dirty="0">
                <a:hlinkClick r:id="rId3"/>
              </a:rPr>
              <a:t>https://wordwall.net/resource/849416/unit-3-vocabulary</a:t>
            </a:r>
            <a:endParaRPr lang="hr-HR" dirty="0"/>
          </a:p>
          <a:p>
            <a:pPr marL="0" indent="0">
              <a:buNone/>
            </a:pPr>
            <a:endParaRPr lang="hr-HR" dirty="0">
              <a:hlinkClick r:id="rId2"/>
            </a:endParaRPr>
          </a:p>
          <a:p>
            <a:r>
              <a:rPr lang="hr-HR" dirty="0">
                <a:hlinkClick r:id="rId2"/>
              </a:rPr>
              <a:t>https://wordwall.net/resource/849432/unit-3-vocabulary-check-pt2</a:t>
            </a:r>
            <a:endParaRPr lang="hr-HR" dirty="0"/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F75D5F37-2AE7-40EF-A9FA-246DD808E588}"/>
              </a:ext>
            </a:extLst>
          </p:cNvPr>
          <p:cNvSpPr/>
          <p:nvPr/>
        </p:nvSpPr>
        <p:spPr>
          <a:xfrm>
            <a:off x="3567112" y="4316412"/>
            <a:ext cx="5057775" cy="21764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</a:p>
          <a:p>
            <a:pPr algn="ctr"/>
            <a:endParaRPr lang="hr-HR" sz="2400" dirty="0"/>
          </a:p>
          <a:p>
            <a:pPr algn="ctr"/>
            <a:r>
              <a:rPr lang="hr-HR" sz="2400" dirty="0"/>
              <a:t>UNIT 3: REVISION</a:t>
            </a:r>
          </a:p>
          <a:p>
            <a:pPr algn="ctr"/>
            <a:endParaRPr lang="hr-HR" sz="2400" dirty="0"/>
          </a:p>
          <a:p>
            <a:pPr algn="ctr"/>
            <a:r>
              <a:rPr lang="hr-HR" sz="3200" dirty="0"/>
              <a:t>AB – </a:t>
            </a:r>
            <a:r>
              <a:rPr lang="hr-HR" sz="3200" dirty="0" err="1"/>
              <a:t>pg</a:t>
            </a:r>
            <a:r>
              <a:rPr lang="hr-HR" sz="3200" dirty="0"/>
              <a:t> 92-93</a:t>
            </a:r>
          </a:p>
        </p:txBody>
      </p:sp>
    </p:spTree>
    <p:extLst>
      <p:ext uri="{BB962C8B-B14F-4D97-AF65-F5344CB8AC3E}">
        <p14:creationId xmlns:p14="http://schemas.microsoft.com/office/powerpoint/2010/main" val="1754822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627344B-9566-46F2-A210-E6FB88F2C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D063C9F-8EF0-4F1D-A993-5E0207C47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9569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C1D2354-D159-4FF0-B767-77267936A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90EB01A-5C51-4E12-9D93-2A37CDF86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Irregular</a:t>
            </a:r>
            <a:r>
              <a:rPr lang="hr-HR" dirty="0"/>
              <a:t> </a:t>
            </a:r>
            <a:r>
              <a:rPr lang="hr-HR" dirty="0" err="1"/>
              <a:t>verbs</a:t>
            </a:r>
            <a:endParaRPr lang="hr-HR" dirty="0"/>
          </a:p>
          <a:p>
            <a:endParaRPr lang="hr-HR" dirty="0"/>
          </a:p>
          <a:p>
            <a:r>
              <a:rPr lang="hr-HR" dirty="0">
                <a:hlinkClick r:id="rId2"/>
              </a:rPr>
              <a:t>https://wordwall.net/resource/430013/efl/irregular-verbs-past-simple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683063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392</Words>
  <Application>Microsoft Office PowerPoint</Application>
  <PresentationFormat>Široki zaslon</PresentationFormat>
  <Paragraphs>102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sustava Office</vt:lpstr>
      <vt:lpstr>UNIT 3: Revision </vt:lpstr>
      <vt:lpstr>Regular / irregular verbs</vt:lpstr>
      <vt:lpstr>Guess the person from the past!</vt:lpstr>
      <vt:lpstr>Reading: KING HENRY VIII</vt:lpstr>
      <vt:lpstr>TRUE / FALSE</vt:lpstr>
      <vt:lpstr>Make questions</vt:lpstr>
      <vt:lpstr>Unit 3: Vocabulary check </vt:lpstr>
      <vt:lpstr>PowerPoint prezentacija</vt:lpstr>
      <vt:lpstr>PowerPoint prezentacija</vt:lpstr>
      <vt:lpstr>Guessing game</vt:lpstr>
      <vt:lpstr>LYRICS</vt:lpstr>
      <vt:lpstr>A BAND</vt:lpstr>
      <vt:lpstr>RECORDS</vt:lpstr>
      <vt:lpstr>ALBUMS </vt:lpstr>
      <vt:lpstr>LIVERPOOL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Revision </dc:title>
  <dc:creator>Ivona Zdunić</dc:creator>
  <cp:lastModifiedBy>Ivona Zdunić</cp:lastModifiedBy>
  <cp:revision>1</cp:revision>
  <dcterms:created xsi:type="dcterms:W3CDTF">2020-11-08T12:43:13Z</dcterms:created>
  <dcterms:modified xsi:type="dcterms:W3CDTF">2020-11-08T12:44:30Z</dcterms:modified>
</cp:coreProperties>
</file>